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28" r:id="rId4"/>
  </p:sldMasterIdLst>
  <p:notesMasterIdLst>
    <p:notesMasterId r:id="rId47"/>
  </p:notesMasterIdLst>
  <p:handoutMasterIdLst>
    <p:handoutMasterId r:id="rId48"/>
  </p:handoutMasterIdLst>
  <p:sldIdLst>
    <p:sldId id="256" r:id="rId5"/>
    <p:sldId id="283" r:id="rId6"/>
    <p:sldId id="287" r:id="rId7"/>
    <p:sldId id="2076136835" r:id="rId8"/>
    <p:sldId id="2076136790" r:id="rId9"/>
    <p:sldId id="2076137638" r:id="rId10"/>
    <p:sldId id="2076136831" r:id="rId11"/>
    <p:sldId id="2076137640" r:id="rId12"/>
    <p:sldId id="2076137618" r:id="rId13"/>
    <p:sldId id="2076137641" r:id="rId14"/>
    <p:sldId id="2076137633" r:id="rId15"/>
    <p:sldId id="2076136884" r:id="rId16"/>
    <p:sldId id="2076137624" r:id="rId17"/>
    <p:sldId id="2076137616" r:id="rId18"/>
    <p:sldId id="2076137628" r:id="rId19"/>
    <p:sldId id="2076137634" r:id="rId20"/>
    <p:sldId id="2076137636" r:id="rId21"/>
    <p:sldId id="2076136873" r:id="rId22"/>
    <p:sldId id="2076136800" r:id="rId23"/>
    <p:sldId id="2076136797" r:id="rId24"/>
    <p:sldId id="2076136799" r:id="rId25"/>
    <p:sldId id="2076136803" r:id="rId26"/>
    <p:sldId id="2076136802" r:id="rId27"/>
    <p:sldId id="2076136798" r:id="rId28"/>
    <p:sldId id="2076136809" r:id="rId29"/>
    <p:sldId id="2076137622" r:id="rId30"/>
    <p:sldId id="2076136883" r:id="rId31"/>
    <p:sldId id="2076136880" r:id="rId32"/>
    <p:sldId id="2076136864" r:id="rId33"/>
    <p:sldId id="2076137619" r:id="rId34"/>
    <p:sldId id="2076137617" r:id="rId35"/>
    <p:sldId id="2076136857" r:id="rId36"/>
    <p:sldId id="2076136872" r:id="rId37"/>
    <p:sldId id="2076136806" r:id="rId38"/>
    <p:sldId id="2076136729" r:id="rId39"/>
    <p:sldId id="2076137629" r:id="rId40"/>
    <p:sldId id="1950" r:id="rId41"/>
    <p:sldId id="2076137635" r:id="rId42"/>
    <p:sldId id="2076137637" r:id="rId43"/>
    <p:sldId id="2076136878" r:id="rId44"/>
    <p:sldId id="286" r:id="rId45"/>
    <p:sldId id="281" r:id="rId46"/>
  </p:sldIdLst>
  <p:sldSz cx="12192000" cy="6858000"/>
  <p:notesSz cx="6858000" cy="9144000"/>
  <p:custDataLst>
    <p:tags r:id="rId49"/>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256"/>
            <p14:sldId id="283"/>
            <p14:sldId id="287"/>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7622"/>
            <p14:sldId id="2076136883"/>
            <p14:sldId id="2076136880"/>
            <p14:sldId id="2076136864"/>
          </p14:sldIdLst>
        </p14:section>
        <p14:section name="Developer Frameworks" id="{56E6F5C1-ED39-4BE4-98F2-93161989EDAF}">
          <p14:sldIdLst>
            <p14:sldId id="2076137619"/>
            <p14:sldId id="2076137617"/>
            <p14:sldId id="2076136857"/>
            <p14:sldId id="2076136872"/>
            <p14:sldId id="2076136806"/>
            <p14:sldId id="2076136729"/>
            <p14:sldId id="2076137629"/>
            <p14:sldId id="1950"/>
          </p14:sldIdLst>
        </p14:section>
        <p14:section name="Secure Ingress" id="{C6405885-31EF-4EA4-A862-188EDDA16A3B}">
          <p14:sldIdLst>
            <p14:sldId id="2076137635"/>
            <p14:sldId id="2076137637"/>
          </p14:sldIdLst>
        </p14:section>
        <p14:section name="Closing" id="{27C2EA84-BEB9-4094-A415-CF62908714D0}">
          <p14:sldIdLst>
            <p14:sldId id="2076136878"/>
            <p14:sldId id="286"/>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38" autoAdjust="0"/>
  </p:normalViewPr>
  <p:slideViewPr>
    <p:cSldViewPr snapToGrid="0">
      <p:cViewPr varScale="1">
        <p:scale>
          <a:sx n="80" d="100"/>
          <a:sy n="80" d="100"/>
        </p:scale>
        <p:origin x="678"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4/2/2020 2:46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4/2/2020 11:04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669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0942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27</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28</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3</a:t>
            </a:fld>
            <a:endParaRPr lang="es-ES_tradnl"/>
          </a:p>
        </p:txBody>
      </p:sp>
    </p:spTree>
    <p:extLst>
      <p:ext uri="{BB962C8B-B14F-4D97-AF65-F5344CB8AC3E}">
        <p14:creationId xmlns:p14="http://schemas.microsoft.com/office/powerpoint/2010/main" val="132050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4/2/2020 11:04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4/2/2020 11:04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4" name="Imagen 3">
            <a:extLst>
              <a:ext uri="{FF2B5EF4-FFF2-40B4-BE49-F238E27FC236}">
                <a16:creationId xmlns:a16="http://schemas.microsoft.com/office/drawing/2014/main" id="{7E6944C1-403E-A94C-B8C7-124168D62487}"/>
              </a:ext>
            </a:extLst>
          </p:cNvPr>
          <p:cNvPicPr>
            <a:picLocks noChangeAspect="1"/>
          </p:cNvPicPr>
          <p:nvPr userDrawn="1"/>
        </p:nvPicPr>
        <p:blipFill>
          <a:blip r:embed="rId2"/>
          <a:stretch>
            <a:fillRect/>
          </a:stretch>
        </p:blipFill>
        <p:spPr>
          <a:xfrm>
            <a:off x="0" y="1220599"/>
            <a:ext cx="12192000" cy="4968694"/>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84722079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414687299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4" name="Imagen 3">
            <a:extLst>
              <a:ext uri="{FF2B5EF4-FFF2-40B4-BE49-F238E27FC236}">
                <a16:creationId xmlns:a16="http://schemas.microsoft.com/office/drawing/2014/main" id="{7E6944C1-403E-A94C-B8C7-124168D62487}"/>
              </a:ext>
            </a:extLst>
          </p:cNvPr>
          <p:cNvPicPr>
            <a:picLocks noChangeAspect="1"/>
          </p:cNvPicPr>
          <p:nvPr userDrawn="1"/>
        </p:nvPicPr>
        <p:blipFill>
          <a:blip r:embed="rId2"/>
          <a:stretch>
            <a:fillRect/>
          </a:stretch>
        </p:blipFill>
        <p:spPr>
          <a:xfrm>
            <a:off x="0" y="1220599"/>
            <a:ext cx="12192000" cy="4968694"/>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281681246"/>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02/04/2020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15579073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02/04/2020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4367259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9191832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76757120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02/04/2020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4" name="Imagen 3">
            <a:extLst>
              <a:ext uri="{FF2B5EF4-FFF2-40B4-BE49-F238E27FC236}">
                <a16:creationId xmlns:a16="http://schemas.microsoft.com/office/drawing/2014/main" id="{7E6944C1-403E-A94C-B8C7-124168D62487}"/>
              </a:ext>
            </a:extLst>
          </p:cNvPr>
          <p:cNvPicPr>
            <a:picLocks noChangeAspect="1"/>
          </p:cNvPicPr>
          <p:nvPr userDrawn="1"/>
        </p:nvPicPr>
        <p:blipFill>
          <a:blip r:embed="rId2"/>
          <a:stretch>
            <a:fillRect/>
          </a:stretch>
        </p:blipFill>
        <p:spPr>
          <a:xfrm>
            <a:off x="0" y="1220599"/>
            <a:ext cx="12192000" cy="4968694"/>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135277211"/>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02/04/2020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710694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2.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10.png"/><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2.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21"/>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21"/>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21"/>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 id="2147484924" r:id="rId17"/>
    <p:sldLayoutId id="2147484925"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 id="2147484926" r:id="rId33"/>
    <p:sldLayoutId id="214748492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02/04/2020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29336287"/>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8.xml"/><Relationship Id="rId5" Type="http://schemas.openxmlformats.org/officeDocument/2006/relationships/image" Target="../media/image24.png"/><Relationship Id="rId4" Type="http://schemas.openxmlformats.org/officeDocument/2006/relationships/image" Target="../media/image23.svg"/></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6.xml"/><Relationship Id="rId16" Type="http://schemas.openxmlformats.org/officeDocument/2006/relationships/image" Target="../media/image58.svg"/><Relationship Id="rId1" Type="http://schemas.openxmlformats.org/officeDocument/2006/relationships/slideLayout" Target="../slideLayouts/slideLayout40.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8.png"/><Relationship Id="rId7" Type="http://schemas.openxmlformats.org/officeDocument/2006/relationships/image" Target="../media/image63.svg"/><Relationship Id="rId2" Type="http://schemas.openxmlformats.org/officeDocument/2006/relationships/notesSlide" Target="../notesSlides/notesSlide7.xml"/><Relationship Id="rId1" Type="http://schemas.openxmlformats.org/officeDocument/2006/relationships/slideLayout" Target="../slideLayouts/slideLayout59.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jpeg"/><Relationship Id="rId4" Type="http://schemas.openxmlformats.org/officeDocument/2006/relationships/image" Target="../media/image29.svg"/><Relationship Id="rId9" Type="http://schemas.openxmlformats.org/officeDocument/2006/relationships/image" Target="../media/image65.jpe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29.svg"/><Relationship Id="rId3" Type="http://schemas.openxmlformats.org/officeDocument/2006/relationships/image" Target="../media/image69.tiff"/><Relationship Id="rId7" Type="http://schemas.openxmlformats.org/officeDocument/2006/relationships/image" Target="../media/image73.png"/><Relationship Id="rId12" Type="http://schemas.openxmlformats.org/officeDocument/2006/relationships/image" Target="../media/image28.png"/><Relationship Id="rId17" Type="http://schemas.openxmlformats.org/officeDocument/2006/relationships/image" Target="../media/image81.jpeg"/><Relationship Id="rId2" Type="http://schemas.openxmlformats.org/officeDocument/2006/relationships/image" Target="../media/image68.tiff"/><Relationship Id="rId16" Type="http://schemas.openxmlformats.org/officeDocument/2006/relationships/image" Target="../media/image80.jpeg"/><Relationship Id="rId1" Type="http://schemas.openxmlformats.org/officeDocument/2006/relationships/slideLayout" Target="../slideLayouts/slideLayout59.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tiff"/><Relationship Id="rId15" Type="http://schemas.openxmlformats.org/officeDocument/2006/relationships/image" Target="../media/image79.pn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 Id="rId14" Type="http://schemas.openxmlformats.org/officeDocument/2006/relationships/image" Target="../media/image78.jpeg"/></Relationships>
</file>

<file path=ppt/slides/_rels/slide14.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9.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8.png"/><Relationship Id="rId18" Type="http://schemas.openxmlformats.org/officeDocument/2006/relationships/image" Target="../media/image81.jpeg"/><Relationship Id="rId3" Type="http://schemas.openxmlformats.org/officeDocument/2006/relationships/image" Target="../media/image94.emf"/><Relationship Id="rId21" Type="http://schemas.openxmlformats.org/officeDocument/2006/relationships/image" Target="../media/image97.png"/><Relationship Id="rId7" Type="http://schemas.openxmlformats.org/officeDocument/2006/relationships/image" Target="../media/image71.tiff"/><Relationship Id="rId12" Type="http://schemas.openxmlformats.org/officeDocument/2006/relationships/image" Target="../media/image77.svg"/><Relationship Id="rId17" Type="http://schemas.openxmlformats.org/officeDocument/2006/relationships/image" Target="../media/image80.jpeg"/><Relationship Id="rId2" Type="http://schemas.openxmlformats.org/officeDocument/2006/relationships/image" Target="../media/image93.tiff"/><Relationship Id="rId16" Type="http://schemas.openxmlformats.org/officeDocument/2006/relationships/image" Target="../media/image79.png"/><Relationship Id="rId20" Type="http://schemas.openxmlformats.org/officeDocument/2006/relationships/image" Target="../media/image96.svg"/><Relationship Id="rId1" Type="http://schemas.openxmlformats.org/officeDocument/2006/relationships/slideLayout" Target="../slideLayouts/slideLayout59.xml"/><Relationship Id="rId6" Type="http://schemas.openxmlformats.org/officeDocument/2006/relationships/image" Target="../media/image70.jpeg"/><Relationship Id="rId11" Type="http://schemas.openxmlformats.org/officeDocument/2006/relationships/image" Target="../media/image76.png"/><Relationship Id="rId24" Type="http://schemas.openxmlformats.org/officeDocument/2006/relationships/image" Target="../media/image100.png"/><Relationship Id="rId5" Type="http://schemas.openxmlformats.org/officeDocument/2006/relationships/image" Target="../media/image69.tiff"/><Relationship Id="rId15" Type="http://schemas.openxmlformats.org/officeDocument/2006/relationships/image" Target="../media/image78.jpeg"/><Relationship Id="rId23" Type="http://schemas.openxmlformats.org/officeDocument/2006/relationships/image" Target="../media/image99.jpeg"/><Relationship Id="rId10" Type="http://schemas.openxmlformats.org/officeDocument/2006/relationships/image" Target="../media/image74.svg"/><Relationship Id="rId19" Type="http://schemas.openxmlformats.org/officeDocument/2006/relationships/image" Target="../media/image95.png"/><Relationship Id="rId4" Type="http://schemas.openxmlformats.org/officeDocument/2006/relationships/image" Target="../media/image68.tiff"/><Relationship Id="rId9" Type="http://schemas.openxmlformats.org/officeDocument/2006/relationships/image" Target="../media/image73.png"/><Relationship Id="rId14" Type="http://schemas.openxmlformats.org/officeDocument/2006/relationships/image" Target="../media/image29.svg"/><Relationship Id="rId22" Type="http://schemas.openxmlformats.org/officeDocument/2006/relationships/image" Target="../media/image9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8.jpeg"/><Relationship Id="rId2" Type="http://schemas.openxmlformats.org/officeDocument/2006/relationships/image" Target="../media/image93.tiff"/><Relationship Id="rId1" Type="http://schemas.openxmlformats.org/officeDocument/2006/relationships/slideLayout" Target="../slideLayouts/slideLayout59.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29.svg"/><Relationship Id="rId7" Type="http://schemas.openxmlformats.org/officeDocument/2006/relationships/image" Target="../media/image77.svg"/><Relationship Id="rId2" Type="http://schemas.openxmlformats.org/officeDocument/2006/relationships/image" Target="../media/image28.png"/><Relationship Id="rId1" Type="http://schemas.openxmlformats.org/officeDocument/2006/relationships/slideLayout" Target="../slideLayouts/slideLayout59.xml"/><Relationship Id="rId6" Type="http://schemas.openxmlformats.org/officeDocument/2006/relationships/image" Target="../media/image76.png"/><Relationship Id="rId5" Type="http://schemas.openxmlformats.org/officeDocument/2006/relationships/image" Target="../media/image69.tiff"/><Relationship Id="rId4" Type="http://schemas.openxmlformats.org/officeDocument/2006/relationships/image" Target="../media/image68.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0.jpe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79.png"/><Relationship Id="rId5" Type="http://schemas.openxmlformats.org/officeDocument/2006/relationships/image" Target="../media/image68.tiff"/><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04.svg"/><Relationship Id="rId7" Type="http://schemas.openxmlformats.org/officeDocument/2006/relationships/image" Target="../media/image72.png"/><Relationship Id="rId2" Type="http://schemas.openxmlformats.org/officeDocument/2006/relationships/image" Target="../media/image103.png"/><Relationship Id="rId1" Type="http://schemas.openxmlformats.org/officeDocument/2006/relationships/slideLayout" Target="../slideLayouts/slideLayout59.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105.png"/><Relationship Id="rId9" Type="http://schemas.openxmlformats.org/officeDocument/2006/relationships/image" Target="../media/image29.svg"/></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108.png"/><Relationship Id="rId3" Type="http://schemas.openxmlformats.org/officeDocument/2006/relationships/image" Target="../media/image29.svg"/><Relationship Id="rId7" Type="http://schemas.openxmlformats.org/officeDocument/2006/relationships/image" Target="../media/image73.png"/><Relationship Id="rId12" Type="http://schemas.openxmlformats.org/officeDocument/2006/relationships/image" Target="../media/image107.png"/><Relationship Id="rId2" Type="http://schemas.openxmlformats.org/officeDocument/2006/relationships/image" Target="../media/image28.png"/><Relationship Id="rId1" Type="http://schemas.openxmlformats.org/officeDocument/2006/relationships/slideLayout" Target="../slideLayouts/slideLayout59.xml"/><Relationship Id="rId6" Type="http://schemas.openxmlformats.org/officeDocument/2006/relationships/image" Target="../media/image104.svg"/><Relationship Id="rId11" Type="http://schemas.openxmlformats.org/officeDocument/2006/relationships/image" Target="../media/image72.png"/><Relationship Id="rId5" Type="http://schemas.openxmlformats.org/officeDocument/2006/relationships/image" Target="../media/image103.png"/><Relationship Id="rId10" Type="http://schemas.openxmlformats.org/officeDocument/2006/relationships/image" Target="../media/image77.svg"/><Relationship Id="rId4" Type="http://schemas.openxmlformats.org/officeDocument/2006/relationships/image" Target="../media/image106.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110.png"/><Relationship Id="rId11" Type="http://schemas.openxmlformats.org/officeDocument/2006/relationships/image" Target="../media/image28.png"/><Relationship Id="rId5" Type="http://schemas.openxmlformats.org/officeDocument/2006/relationships/image" Target="../media/image109.jpeg"/><Relationship Id="rId10" Type="http://schemas.openxmlformats.org/officeDocument/2006/relationships/image" Target="../media/image96.svg"/><Relationship Id="rId4" Type="http://schemas.openxmlformats.org/officeDocument/2006/relationships/image" Target="../media/image98.svg"/><Relationship Id="rId9" Type="http://schemas.openxmlformats.org/officeDocument/2006/relationships/image" Target="../media/image95.png"/><Relationship Id="rId14" Type="http://schemas.openxmlformats.org/officeDocument/2006/relationships/image" Target="../media/image113.svg"/></Relationships>
</file>

<file path=ppt/slides/_rels/slide26.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116.jpeg"/><Relationship Id="rId11" Type="http://schemas.openxmlformats.org/officeDocument/2006/relationships/image" Target="../media/image29.svg"/><Relationship Id="rId5" Type="http://schemas.openxmlformats.org/officeDocument/2006/relationships/image" Target="../media/image75.png"/><Relationship Id="rId10" Type="http://schemas.openxmlformats.org/officeDocument/2006/relationships/image" Target="../media/image28.png"/><Relationship Id="rId4" Type="http://schemas.openxmlformats.org/officeDocument/2006/relationships/image" Target="../media/image115.svg"/><Relationship Id="rId9" Type="http://schemas.openxmlformats.org/officeDocument/2006/relationships/image" Target="../media/image119.jpe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14.png"/><Relationship Id="rId7" Type="http://schemas.openxmlformats.org/officeDocument/2006/relationships/image" Target="../media/image93.tiff"/><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116.jpeg"/><Relationship Id="rId5" Type="http://schemas.openxmlformats.org/officeDocument/2006/relationships/image" Target="../media/image75.png"/><Relationship Id="rId4" Type="http://schemas.openxmlformats.org/officeDocument/2006/relationships/image" Target="../media/image115.svg"/><Relationship Id="rId9" Type="http://schemas.openxmlformats.org/officeDocument/2006/relationships/image" Target="../media/image29.svg"/></Relationships>
</file>

<file path=ppt/slides/_rels/slide2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93.tiff"/><Relationship Id="rId5" Type="http://schemas.openxmlformats.org/officeDocument/2006/relationships/image" Target="../media/image75.png"/><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hyperlink" Target="https://github.com/dapr/docs/tree/master/presentation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3.svg"/><Relationship Id="rId3" Type="http://schemas.openxmlformats.org/officeDocument/2006/relationships/image" Target="../media/image28.png"/><Relationship Id="rId21" Type="http://schemas.openxmlformats.org/officeDocument/2006/relationships/image" Target="../media/image66.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2.png"/><Relationship Id="rId2" Type="http://schemas.openxmlformats.org/officeDocument/2006/relationships/notesSlide" Target="../notesSlides/notesSlide16.xml"/><Relationship Id="rId16" Type="http://schemas.openxmlformats.org/officeDocument/2006/relationships/image" Target="../media/image61.png"/><Relationship Id="rId20" Type="http://schemas.openxmlformats.org/officeDocument/2006/relationships/image" Target="../media/image65.jpeg"/><Relationship Id="rId1" Type="http://schemas.openxmlformats.org/officeDocument/2006/relationships/slideLayout" Target="../slideLayouts/slideLayout59.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4.pn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7.jpe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6.jpeg"/><Relationship Id="rId3" Type="http://schemas.openxmlformats.org/officeDocument/2006/relationships/image" Target="../media/image28.png"/><Relationship Id="rId21" Type="http://schemas.openxmlformats.org/officeDocument/2006/relationships/image" Target="../media/image124.pn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121.svg"/><Relationship Id="rId2" Type="http://schemas.openxmlformats.org/officeDocument/2006/relationships/notesSlide" Target="../notesSlides/notesSlide17.xml"/><Relationship Id="rId16" Type="http://schemas.openxmlformats.org/officeDocument/2006/relationships/image" Target="../media/image120.png"/><Relationship Id="rId20" Type="http://schemas.openxmlformats.org/officeDocument/2006/relationships/image" Target="../media/image123.jpeg"/><Relationship Id="rId1" Type="http://schemas.openxmlformats.org/officeDocument/2006/relationships/slideLayout" Target="../slideLayouts/slideLayout59.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122.jpeg"/><Relationship Id="rId4" Type="http://schemas.openxmlformats.org/officeDocument/2006/relationships/image" Target="../media/image29.svg"/><Relationship Id="rId9" Type="http://schemas.openxmlformats.org/officeDocument/2006/relationships/image" Target="../media/image86.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30.png"/><Relationship Id="rId2" Type="http://schemas.openxmlformats.org/officeDocument/2006/relationships/image" Target="../media/image75.png"/><Relationship Id="rId1" Type="http://schemas.openxmlformats.org/officeDocument/2006/relationships/slideLayout" Target="../slideLayouts/slideLayout59.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29.svg"/></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8.png"/><Relationship Id="rId7" Type="http://schemas.openxmlformats.org/officeDocument/2006/relationships/image" Target="../media/image130.png"/><Relationship Id="rId2" Type="http://schemas.openxmlformats.org/officeDocument/2006/relationships/image" Target="../media/image75.png"/><Relationship Id="rId1" Type="http://schemas.openxmlformats.org/officeDocument/2006/relationships/slideLayout" Target="../slideLayouts/slideLayout59.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29.svg"/><Relationship Id="rId9" Type="http://schemas.openxmlformats.org/officeDocument/2006/relationships/image" Target="../media/image9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8.png"/><Relationship Id="rId7" Type="http://schemas.openxmlformats.org/officeDocument/2006/relationships/image" Target="../media/image134.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29.sv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0.xml"/><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hyperlink" Target="https://github.com/dapr/dapr#community" TargetMode="External"/><Relationship Id="rId2" Type="http://schemas.openxmlformats.org/officeDocument/2006/relationships/image" Target="../media/image35.png"/><Relationship Id="rId1" Type="http://schemas.openxmlformats.org/officeDocument/2006/relationships/slideLayout" Target="../slideLayouts/slideLayout5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github.com/dapr/dapr#communit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a:ea typeface="+mn-ea"/>
                <a:cs typeface="Helvetica"/>
              </a:rPr>
              <a:t>04/04/2020</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515941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Dapr</a:t>
            </a:r>
            <a:r>
              <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Run Microservices in Azure without SDKs or vendor lock-in</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3" name="CuadroTexto 6">
            <a:extLst>
              <a:ext uri="{FF2B5EF4-FFF2-40B4-BE49-F238E27FC236}">
                <a16:creationId xmlns:a16="http://schemas.microsoft.com/office/drawing/2014/main" id="{D4AD6A9D-DD3F-403D-9BF7-9DFD4D1F89F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14" name="CuadroTexto 7">
            <a:extLst>
              <a:ext uri="{FF2B5EF4-FFF2-40B4-BE49-F238E27FC236}">
                <a16:creationId xmlns:a16="http://schemas.microsoft.com/office/drawing/2014/main" id="{C480FB49-0D18-456E-881E-6973465E9196}"/>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5" name="CuadroTexto 10">
            <a:extLst>
              <a:ext uri="{FF2B5EF4-FFF2-40B4-BE49-F238E27FC236}">
                <a16:creationId xmlns:a16="http://schemas.microsoft.com/office/drawing/2014/main" id="{6B6466C5-BB90-41C3-8131-828BA0B8AD0D}"/>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296539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a:t>
            </a:r>
            <a:r>
              <a:rPr lang="en-US" sz="1400">
                <a:solidFill>
                  <a:prstClr val="black"/>
                </a:solidFill>
                <a:latin typeface="Calibri" panose="020F0502020204030204"/>
              </a:rPr>
              <a:t>secrets</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sz="5000" dirty="0"/>
              <a:t>Secrets with Azure Kubernetes Service</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lnSpcReduction="10000"/>
          </a:bodyPr>
          <a:lstStyle/>
          <a:p>
            <a:r>
              <a:rPr lang="en-GB" dirty="0"/>
              <a:t>Understand What is </a:t>
            </a:r>
            <a:r>
              <a:rPr lang="en-GB" dirty="0" err="1"/>
              <a:t>Dapr</a:t>
            </a:r>
            <a:endParaRPr lang="en-GB" dirty="0"/>
          </a:p>
          <a:p>
            <a:r>
              <a:rPr lang="en-GB" dirty="0"/>
              <a:t>Understand how </a:t>
            </a:r>
            <a:r>
              <a:rPr lang="en-GB" dirty="0" err="1"/>
              <a:t>Dapr</a:t>
            </a:r>
            <a:r>
              <a:rPr lang="en-GB" dirty="0"/>
              <a:t> works</a:t>
            </a:r>
          </a:p>
          <a:p>
            <a:r>
              <a:rPr lang="en-GB" dirty="0"/>
              <a:t>Understand some basic </a:t>
            </a:r>
            <a:r>
              <a:rPr lang="en-GB" dirty="0" err="1"/>
              <a:t>Dapr</a:t>
            </a:r>
            <a:r>
              <a:rPr lang="en-GB" dirty="0"/>
              <a:t> samples</a:t>
            </a:r>
          </a:p>
          <a:p>
            <a:endParaRPr lang="en-GB" dirty="0"/>
          </a:p>
          <a:p>
            <a:endParaRPr lang="en-GB" dirty="0"/>
          </a:p>
          <a:p>
            <a:endParaRPr lang="en-GB" dirty="0"/>
          </a:p>
          <a:p>
            <a:endParaRPr lang="en-GB" dirty="0"/>
          </a:p>
          <a:p>
            <a:r>
              <a:rPr lang="en-GB" dirty="0"/>
              <a:t>Original presentation: </a:t>
            </a:r>
            <a:r>
              <a:rPr lang="en-GB" dirty="0">
                <a:hlinkClick r:id="rId4"/>
              </a:rPr>
              <a:t>https://github.com/dapr/docs/tree/master/presentations</a:t>
            </a:r>
            <a:r>
              <a:rPr lang="en-GB" dirty="0"/>
              <a:t>   </a:t>
            </a:r>
          </a:p>
          <a:p>
            <a:endParaRPr lang="en-GB" dirty="0"/>
          </a:p>
        </p:txBody>
      </p:sp>
    </p:spTree>
    <p:custDataLst>
      <p:tags r:id="rId1"/>
    </p:custDataLst>
    <p:extLst>
      <p:ext uri="{BB962C8B-B14F-4D97-AF65-F5344CB8AC3E}">
        <p14:creationId xmlns:p14="http://schemas.microsoft.com/office/powerpoint/2010/main" val="2701144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96073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1379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a:gradFill>
                  <a:gsLst>
                    <a:gs pos="2917">
                      <a:schemeClr val="tx1"/>
                    </a:gs>
                    <a:gs pos="30000">
                      <a:schemeClr val="tx1"/>
                    </a:gs>
                  </a:gsLst>
                  <a:lin ang="5400000" scaled="0"/>
                </a:gradFill>
              </a:rPr>
              <a:t>54 External Contributors</a:t>
            </a:r>
          </a:p>
          <a:p>
            <a:pPr algn="ctr">
              <a:spcAft>
                <a:spcPts val="1200"/>
              </a:spcAft>
            </a:pPr>
            <a:r>
              <a:rPr lang="en-US" sz="1400" b="1">
                <a:gradFill>
                  <a:gsLst>
                    <a:gs pos="2917">
                      <a:schemeClr val="tx1"/>
                    </a:gs>
                    <a:gs pos="30000">
                      <a:schemeClr val="tx1"/>
                    </a:gs>
                  </a:gsLst>
                  <a:lin ang="5400000" scaled="0"/>
                </a:gradFill>
              </a:rPr>
              <a:t>28 new components added since launch</a:t>
            </a:r>
          </a:p>
          <a:p>
            <a:pPr algn="ctr">
              <a:spcAft>
                <a:spcPts val="1200"/>
              </a:spcAft>
            </a:pPr>
            <a:r>
              <a:rPr lang="en-US" sz="1400" b="1">
                <a:gradFill>
                  <a:gsLst>
                    <a:gs pos="2917">
                      <a:schemeClr val="tx1"/>
                    </a:gs>
                    <a:gs pos="30000">
                      <a:schemeClr val="tx1"/>
                    </a:gs>
                  </a:gsLst>
                  <a:lin ang="5400000" scaled="0"/>
                </a:gradFill>
              </a:rPr>
              <a:t>5.7k GitHub stars in under 5 months</a:t>
            </a:r>
          </a:p>
          <a:p>
            <a:pPr algn="ctr">
              <a:spcAft>
                <a:spcPts val="1200"/>
              </a:spcAft>
            </a:pPr>
            <a:r>
              <a:rPr lang="en-US" sz="1400" b="1">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2132</Words>
  <Application>Microsoft Office PowerPoint</Application>
  <PresentationFormat>Widescreen</PresentationFormat>
  <Paragraphs>609</Paragraphs>
  <Slides>42</Slides>
  <Notes>18</Notes>
  <HiddenSlides>4</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-apple-system</vt:lpstr>
      <vt:lpstr>Arial</vt:lpstr>
      <vt:lpstr>Calibri</vt:lpstr>
      <vt:lpstr>Calibri Light</vt:lpstr>
      <vt:lpstr>Consolas</vt:lpstr>
      <vt:lpstr>Courier</vt:lpstr>
      <vt:lpstr>Helvetica</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Tema de Office</vt:lpstr>
      <vt:lpstr>PowerPoint Presentation</vt:lpstr>
      <vt:lpstr>Sponsors</vt:lpstr>
      <vt:lpstr>GOALS</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Get involved</vt:lpstr>
      <vt:lpstr>Sponsors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2020-04-02T12:58:12Z</dcterms:modified>
</cp:coreProperties>
</file>